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9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62603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204873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368932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12734294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114518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329100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120244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74406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217626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380580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5915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email">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73AA0-61CE-4FCA-8B2F-7546BF933D6B}" type="datetimeFigureOut">
              <a:rPr lang="en-US" smtClean="0"/>
              <a:pPr/>
              <a:t>11/18/2012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A0B0B-A9F1-4E37-9E67-40AE886A5744}" type="slidenum">
              <a:rPr lang="en-US" smtClean="0"/>
              <a:pPr/>
              <a:t>‹#›</a:t>
            </a:fld>
            <a:endParaRPr lang="en-US"/>
          </a:p>
        </p:txBody>
      </p:sp>
    </p:spTree>
    <p:extLst>
      <p:ext uri="{BB962C8B-B14F-4D97-AF65-F5344CB8AC3E}">
        <p14:creationId xmlns="" xmlns:p14="http://schemas.microsoft.com/office/powerpoint/2010/main" val="384860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Acts 2:25–28</a:t>
            </a:r>
            <a:endParaRPr lang="en-US" dirty="0"/>
          </a:p>
        </p:txBody>
      </p:sp>
      <p:sp>
        <p:nvSpPr>
          <p:cNvPr id="2" name="TextBox 1"/>
          <p:cNvSpPr txBox="1"/>
          <p:nvPr/>
        </p:nvSpPr>
        <p:spPr>
          <a:xfrm>
            <a:off x="457200" y="1066800"/>
            <a:ext cx="8153400" cy="4524315"/>
          </a:xfrm>
          <a:prstGeom prst="rect">
            <a:avLst/>
          </a:prstGeom>
          <a:noFill/>
        </p:spPr>
        <p:txBody>
          <a:bodyPr wrap="square" rtlCol="0">
            <a:spAutoFit/>
          </a:bodyPr>
          <a:lstStyle/>
          <a:p>
            <a:r>
              <a:rPr lang="en-US" sz="3200" b="1" dirty="0">
                <a:solidFill>
                  <a:schemeClr val="bg1"/>
                </a:solidFill>
              </a:rPr>
              <a:t>For David says concerning him, "'I saw the Lord always before me, for he is at my right hand that I may not be shaken; therefore my heart was glad, and my tongue rejoiced; my flesh also will dwell in hope. For you will not abandon my soul to Hades, or let your Holy One see corruption. You have made known to me the paths of life; you will make me full of gladness with your presence.' </a:t>
            </a:r>
          </a:p>
        </p:txBody>
      </p:sp>
    </p:spTree>
    <p:extLst>
      <p:ext uri="{BB962C8B-B14F-4D97-AF65-F5344CB8AC3E}">
        <p14:creationId xmlns="" xmlns:p14="http://schemas.microsoft.com/office/powerpoint/2010/main" val="302490731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85946077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 xmlns:p14="http://schemas.microsoft.com/office/powerpoint/2010/main" val="84004426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are introduced to Hades</a:t>
            </a:r>
            <a:br>
              <a:rPr lang="en-US" dirty="0" smtClean="0"/>
            </a:br>
            <a:r>
              <a:rPr lang="en-US" dirty="0" smtClean="0"/>
              <a:t>through Jesus.</a:t>
            </a:r>
            <a:endParaRPr lang="en-US" dirty="0"/>
          </a:p>
        </p:txBody>
      </p:sp>
      <p:sp>
        <p:nvSpPr>
          <p:cNvPr id="3" name="Content Placeholder 2"/>
          <p:cNvSpPr>
            <a:spLocks noGrp="1"/>
          </p:cNvSpPr>
          <p:nvPr>
            <p:ph idx="1"/>
          </p:nvPr>
        </p:nvSpPr>
        <p:spPr/>
        <p:txBody>
          <a:bodyPr/>
          <a:lstStyle/>
          <a:p>
            <a:r>
              <a:rPr lang="en-US" dirty="0" smtClean="0"/>
              <a:t>Luke 23:43</a:t>
            </a:r>
          </a:p>
          <a:p>
            <a:r>
              <a:rPr lang="en-US" dirty="0" smtClean="0"/>
              <a:t>Acts 2:25–28</a:t>
            </a:r>
            <a:endParaRPr lang="en-US" dirty="0"/>
          </a:p>
        </p:txBody>
      </p:sp>
    </p:spTree>
    <p:extLst>
      <p:ext uri="{BB962C8B-B14F-4D97-AF65-F5344CB8AC3E}">
        <p14:creationId xmlns="" xmlns:p14="http://schemas.microsoft.com/office/powerpoint/2010/main" val="144341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teaching on the Hadean </a:t>
            </a:r>
            <a:r>
              <a:rPr lang="en-US" dirty="0" err="1" smtClean="0"/>
              <a:t>Raelm</a:t>
            </a:r>
            <a:r>
              <a:rPr lang="en-US" dirty="0" smtClean="0"/>
              <a:t>.</a:t>
            </a:r>
            <a:endParaRPr lang="en-US" dirty="0"/>
          </a:p>
        </p:txBody>
      </p:sp>
      <p:sp>
        <p:nvSpPr>
          <p:cNvPr id="3" name="Content Placeholder 2"/>
          <p:cNvSpPr>
            <a:spLocks noGrp="1"/>
          </p:cNvSpPr>
          <p:nvPr>
            <p:ph idx="1"/>
          </p:nvPr>
        </p:nvSpPr>
        <p:spPr/>
        <p:txBody>
          <a:bodyPr/>
          <a:lstStyle/>
          <a:p>
            <a:r>
              <a:rPr lang="en-US" dirty="0" smtClean="0"/>
              <a:t>Luke 16:19–31</a:t>
            </a:r>
          </a:p>
          <a:p>
            <a:r>
              <a:rPr lang="en-US" dirty="0" smtClean="0"/>
              <a:t>What do we see?</a:t>
            </a:r>
          </a:p>
          <a:p>
            <a:pPr lvl="1"/>
            <a:r>
              <a:rPr lang="en-US" dirty="0" smtClean="0"/>
              <a:t>There are two divisions: Paradise and Torment.</a:t>
            </a:r>
          </a:p>
          <a:p>
            <a:pPr lvl="1"/>
            <a:r>
              <a:rPr lang="en-US" dirty="0" smtClean="0"/>
              <a:t>It is not the same as Heaven and Hell.</a:t>
            </a:r>
          </a:p>
          <a:p>
            <a:pPr lvl="1"/>
            <a:r>
              <a:rPr lang="en-US" dirty="0" smtClean="0"/>
              <a:t>It is a place of consciousness.</a:t>
            </a:r>
          </a:p>
          <a:p>
            <a:pPr lvl="1"/>
            <a:r>
              <a:rPr lang="en-US" dirty="0" smtClean="0"/>
              <a:t>It is final.</a:t>
            </a:r>
          </a:p>
          <a:p>
            <a:pPr lvl="1"/>
            <a:r>
              <a:rPr lang="en-US" dirty="0" smtClean="0"/>
              <a:t>It exceeds expectations.</a:t>
            </a:r>
          </a:p>
          <a:p>
            <a:pPr lvl="1"/>
            <a:r>
              <a:rPr lang="en-US" dirty="0" smtClean="0"/>
              <a:t>You are making your reservations now.</a:t>
            </a:r>
            <a:endParaRPr lang="en-US" dirty="0"/>
          </a:p>
        </p:txBody>
      </p:sp>
    </p:spTree>
    <p:extLst>
      <p:ext uri="{BB962C8B-B14F-4D97-AF65-F5344CB8AC3E}">
        <p14:creationId xmlns="" xmlns:p14="http://schemas.microsoft.com/office/powerpoint/2010/main" val="252562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03163371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155</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Acts 2:25–28</vt:lpstr>
      <vt:lpstr>Slide 2</vt:lpstr>
      <vt:lpstr>Slide 3</vt:lpstr>
      <vt:lpstr>We are introduced to Hades through Jesus.</vt:lpstr>
      <vt:lpstr>Jesus’ teaching on the Hadean Raelm.</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Deuteronomy 18:21–22</dc:title>
  <dc:creator>Owner</dc:creator>
  <cp:lastModifiedBy>BoothRight</cp:lastModifiedBy>
  <cp:revision>30</cp:revision>
  <dcterms:created xsi:type="dcterms:W3CDTF">2012-01-22T14:23:09Z</dcterms:created>
  <dcterms:modified xsi:type="dcterms:W3CDTF">2012-11-18T15:57:52Z</dcterms:modified>
</cp:coreProperties>
</file>