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1" r:id="rId7"/>
    <p:sldId id="262" r:id="rId8"/>
    <p:sldId id="263" r:id="rId9"/>
    <p:sldId id="264"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52428B-6D66-4A39-83F0-8F5385D3E700}"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369953373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2428B-6D66-4A39-83F0-8F5385D3E700}"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216430268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2428B-6D66-4A39-83F0-8F5385D3E700}"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72072760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2428B-6D66-4A39-83F0-8F5385D3E700}"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42035869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2428B-6D66-4A39-83F0-8F5385D3E700}"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61249849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52428B-6D66-4A39-83F0-8F5385D3E700}" type="datetimeFigureOut">
              <a:rPr lang="en-US" smtClean="0"/>
              <a:pPr/>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61092073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52428B-6D66-4A39-83F0-8F5385D3E700}" type="datetimeFigureOut">
              <a:rPr lang="en-US" smtClean="0"/>
              <a:pPr/>
              <a:t>10/7/2012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38403006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2428B-6D66-4A39-83F0-8F5385D3E700}" type="datetimeFigureOut">
              <a:rPr lang="en-US" smtClean="0"/>
              <a:pPr/>
              <a:t>10/7/2012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18733760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2428B-6D66-4A39-83F0-8F5385D3E700}" type="datetimeFigureOut">
              <a:rPr lang="en-US" smtClean="0"/>
              <a:pPr/>
              <a:t>10/7/2012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26742108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2428B-6D66-4A39-83F0-8F5385D3E700}" type="datetimeFigureOut">
              <a:rPr lang="en-US" smtClean="0"/>
              <a:pPr/>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33329009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2428B-6D66-4A39-83F0-8F5385D3E700}" type="datetimeFigureOut">
              <a:rPr lang="en-US" smtClean="0"/>
              <a:pPr/>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287998836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2428B-6D66-4A39-83F0-8F5385D3E700}" type="datetimeFigureOut">
              <a:rPr lang="en-US" smtClean="0"/>
              <a:pPr/>
              <a:t>10/7/2012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E7DF0-822B-49CB-A62F-FCB92D0F30BA}" type="slidenum">
              <a:rPr lang="en-US" smtClean="0"/>
              <a:pPr/>
              <a:t>‹#›</a:t>
            </a:fld>
            <a:endParaRPr lang="en-US"/>
          </a:p>
        </p:txBody>
      </p:sp>
    </p:spTree>
    <p:extLst>
      <p:ext uri="{BB962C8B-B14F-4D97-AF65-F5344CB8AC3E}">
        <p14:creationId xmlns:p14="http://schemas.microsoft.com/office/powerpoint/2010/main" xmlns="" val="2297532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000" b="1" kern="1200">
          <a:solidFill>
            <a:schemeClr val="tx1"/>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lstStyle/>
          <a:p>
            <a:r>
              <a:rPr lang="en-US" dirty="0" smtClean="0"/>
              <a:t>1 Samuel 17:40</a:t>
            </a:r>
            <a:endParaRPr lang="en-US" dirty="0"/>
          </a:p>
        </p:txBody>
      </p:sp>
      <p:sp>
        <p:nvSpPr>
          <p:cNvPr id="7" name="TextBox 6"/>
          <p:cNvSpPr txBox="1"/>
          <p:nvPr/>
        </p:nvSpPr>
        <p:spPr>
          <a:xfrm>
            <a:off x="457200" y="1295400"/>
            <a:ext cx="8229600" cy="1815882"/>
          </a:xfrm>
          <a:prstGeom prst="rect">
            <a:avLst/>
          </a:prstGeom>
          <a:noFill/>
        </p:spPr>
        <p:txBody>
          <a:bodyPr wrap="square" rtlCol="0">
            <a:spAutoFit/>
          </a:bodyPr>
          <a:lstStyle/>
          <a:p>
            <a:r>
              <a:rPr lang="en-US" sz="2800" b="1" baseline="30000" dirty="0" smtClean="0">
                <a:latin typeface="Cambria" pitchFamily="18" charset="0"/>
              </a:rPr>
              <a:t>40</a:t>
            </a:r>
            <a:r>
              <a:rPr lang="en-US" sz="2800" b="1" dirty="0" smtClean="0">
                <a:latin typeface="Cambria" pitchFamily="18" charset="0"/>
              </a:rPr>
              <a:t>Then </a:t>
            </a:r>
            <a:r>
              <a:rPr lang="en-US" sz="2800" b="1" dirty="0">
                <a:latin typeface="Cambria" pitchFamily="18" charset="0"/>
              </a:rPr>
              <a:t>he took his staff in his hand and chose five smooth stones from the brook and put them in his shepherd's pouch. His sling was in his hand, and he approached the Philistine. </a:t>
            </a:r>
            <a:endParaRPr lang="en-US" sz="2000" dirty="0"/>
          </a:p>
        </p:txBody>
      </p:sp>
    </p:spTree>
    <p:extLst>
      <p:ext uri="{BB962C8B-B14F-4D97-AF65-F5344CB8AC3E}">
        <p14:creationId xmlns:p14="http://schemas.microsoft.com/office/powerpoint/2010/main" xmlns="" val="562690449"/>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7406072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6250" y="183198"/>
            <a:ext cx="8229600" cy="792162"/>
          </a:xfrm>
        </p:spPr>
        <p:txBody>
          <a:bodyPr/>
          <a:lstStyle/>
          <a:p>
            <a:r>
              <a:rPr lang="en-US" dirty="0" smtClean="0"/>
              <a:t>1 Samuel 17:45–47</a:t>
            </a:r>
            <a:endParaRPr lang="en-US" dirty="0"/>
          </a:p>
        </p:txBody>
      </p:sp>
      <p:sp>
        <p:nvSpPr>
          <p:cNvPr id="7" name="TextBox 6"/>
          <p:cNvSpPr txBox="1"/>
          <p:nvPr/>
        </p:nvSpPr>
        <p:spPr>
          <a:xfrm>
            <a:off x="457200" y="975360"/>
            <a:ext cx="8229600" cy="5539978"/>
          </a:xfrm>
          <a:prstGeom prst="rect">
            <a:avLst/>
          </a:prstGeom>
          <a:noFill/>
        </p:spPr>
        <p:txBody>
          <a:bodyPr wrap="square" rtlCol="0">
            <a:spAutoFit/>
          </a:bodyPr>
          <a:lstStyle/>
          <a:p>
            <a:r>
              <a:rPr lang="en-US" sz="2400" b="1" baseline="30000" dirty="0" smtClean="0">
                <a:latin typeface="Cambria" pitchFamily="18" charset="0"/>
              </a:rPr>
              <a:t>45</a:t>
            </a:r>
            <a:r>
              <a:rPr lang="en-US" sz="2400" b="1" dirty="0" smtClean="0">
                <a:latin typeface="Cambria" pitchFamily="18" charset="0"/>
              </a:rPr>
              <a:t>Then </a:t>
            </a:r>
            <a:r>
              <a:rPr lang="en-US" sz="2400" b="1" dirty="0">
                <a:latin typeface="Cambria" pitchFamily="18" charset="0"/>
              </a:rPr>
              <a:t>David said to the Philistine, "You come to me with a sword and with a spear and with a javelin, but I come to you in the name of the LORD of hosts, the God of the armies of Israel, whom you have defied. </a:t>
            </a:r>
            <a:r>
              <a:rPr lang="en-US" sz="2400" b="1" baseline="30000" dirty="0">
                <a:latin typeface="Cambria" pitchFamily="18" charset="0"/>
              </a:rPr>
              <a:t> </a:t>
            </a:r>
            <a:r>
              <a:rPr lang="en-US" sz="2400" b="1" baseline="30000" dirty="0" smtClean="0">
                <a:latin typeface="Cambria" pitchFamily="18" charset="0"/>
              </a:rPr>
              <a:t>46</a:t>
            </a:r>
            <a:r>
              <a:rPr lang="en-US" sz="2400" b="1" dirty="0" smtClean="0">
                <a:latin typeface="Cambria" pitchFamily="18" charset="0"/>
              </a:rPr>
              <a:t>This </a:t>
            </a:r>
            <a:r>
              <a:rPr lang="en-US" sz="2400" b="1" dirty="0">
                <a:latin typeface="Cambria" pitchFamily="18" charset="0"/>
              </a:rPr>
              <a:t>day the LORD will deliver you into my hand, and I will strike you down and cut off your head. And I will give the dead bodies of the host of the Philistines this day to the birds of the air and to the wild beasts of the earth, </a:t>
            </a:r>
            <a:r>
              <a:rPr lang="en-US" sz="2400" b="1" dirty="0" smtClean="0">
                <a:latin typeface="Cambria" pitchFamily="18" charset="0"/>
              </a:rPr>
              <a:t/>
            </a:r>
            <a:br>
              <a:rPr lang="en-US" sz="2400" b="1" dirty="0" smtClean="0">
                <a:latin typeface="Cambria" pitchFamily="18" charset="0"/>
              </a:rPr>
            </a:br>
            <a:r>
              <a:rPr lang="en-US" sz="2400" b="1" dirty="0" smtClean="0">
                <a:latin typeface="Cambria" pitchFamily="18" charset="0"/>
              </a:rPr>
              <a:t>that </a:t>
            </a:r>
            <a:r>
              <a:rPr lang="en-US" sz="2400" b="1" dirty="0">
                <a:latin typeface="Cambria" pitchFamily="18" charset="0"/>
              </a:rPr>
              <a:t>all the earth may know that there is a </a:t>
            </a:r>
            <a:br>
              <a:rPr lang="en-US" sz="2400" b="1" dirty="0">
                <a:latin typeface="Cambria" pitchFamily="18" charset="0"/>
              </a:rPr>
            </a:br>
            <a:r>
              <a:rPr lang="en-US" sz="2400" b="1" dirty="0" smtClean="0">
                <a:latin typeface="Cambria" pitchFamily="18" charset="0"/>
              </a:rPr>
              <a:t>God </a:t>
            </a:r>
            <a:r>
              <a:rPr lang="en-US" sz="2400" b="1" dirty="0">
                <a:latin typeface="Cambria" pitchFamily="18" charset="0"/>
              </a:rPr>
              <a:t>in Israel, </a:t>
            </a:r>
            <a:r>
              <a:rPr lang="en-US" sz="2400" b="1" dirty="0" smtClean="0">
                <a:latin typeface="Cambria" pitchFamily="18" charset="0"/>
              </a:rPr>
              <a:t> </a:t>
            </a:r>
            <a:r>
              <a:rPr lang="en-US" sz="2400" b="1" baseline="30000" dirty="0" smtClean="0">
                <a:latin typeface="Cambria" pitchFamily="18" charset="0"/>
              </a:rPr>
              <a:t>47</a:t>
            </a:r>
            <a:r>
              <a:rPr lang="en-US" sz="2400" b="1" dirty="0" smtClean="0">
                <a:latin typeface="Cambria" pitchFamily="18" charset="0"/>
              </a:rPr>
              <a:t>and </a:t>
            </a:r>
            <a:r>
              <a:rPr lang="en-US" sz="2400" b="1" dirty="0">
                <a:latin typeface="Cambria" pitchFamily="18" charset="0"/>
              </a:rPr>
              <a:t>that all this </a:t>
            </a:r>
            <a:r>
              <a:rPr lang="en-US" sz="2400" b="1" dirty="0" smtClean="0">
                <a:latin typeface="Cambria" pitchFamily="18" charset="0"/>
              </a:rPr>
              <a:t>assembly </a:t>
            </a:r>
            <a:br>
              <a:rPr lang="en-US" sz="2400" b="1" dirty="0" smtClean="0">
                <a:latin typeface="Cambria" pitchFamily="18" charset="0"/>
              </a:rPr>
            </a:br>
            <a:r>
              <a:rPr lang="en-US" sz="2400" b="1" dirty="0" smtClean="0">
                <a:latin typeface="Cambria" pitchFamily="18" charset="0"/>
              </a:rPr>
              <a:t>may </a:t>
            </a:r>
            <a:r>
              <a:rPr lang="en-US" sz="2400" b="1" dirty="0">
                <a:latin typeface="Cambria" pitchFamily="18" charset="0"/>
              </a:rPr>
              <a:t>know </a:t>
            </a:r>
            <a:r>
              <a:rPr lang="en-US" sz="2400" b="1" dirty="0" smtClean="0">
                <a:latin typeface="Cambria" pitchFamily="18" charset="0"/>
              </a:rPr>
              <a:t>that </a:t>
            </a:r>
            <a:r>
              <a:rPr lang="en-US" sz="2400" b="1" dirty="0">
                <a:latin typeface="Cambria" pitchFamily="18" charset="0"/>
              </a:rPr>
              <a:t>the LORD saves not </a:t>
            </a:r>
            <a:r>
              <a:rPr lang="en-US" sz="2400" b="1" dirty="0" smtClean="0">
                <a:latin typeface="Cambria" pitchFamily="18" charset="0"/>
              </a:rPr>
              <a:t>with</a:t>
            </a:r>
            <a:br>
              <a:rPr lang="en-US" sz="2400" b="1" dirty="0" smtClean="0">
                <a:latin typeface="Cambria" pitchFamily="18" charset="0"/>
              </a:rPr>
            </a:br>
            <a:r>
              <a:rPr lang="en-US" sz="2400" b="1" dirty="0" smtClean="0">
                <a:latin typeface="Cambria" pitchFamily="18" charset="0"/>
              </a:rPr>
              <a:t>sword </a:t>
            </a:r>
            <a:r>
              <a:rPr lang="en-US" sz="2400" b="1" dirty="0">
                <a:latin typeface="Cambria" pitchFamily="18" charset="0"/>
              </a:rPr>
              <a:t>and </a:t>
            </a:r>
            <a:r>
              <a:rPr lang="en-US" sz="2400" b="1" dirty="0" smtClean="0">
                <a:latin typeface="Cambria" pitchFamily="18" charset="0"/>
              </a:rPr>
              <a:t>spear</a:t>
            </a:r>
            <a:r>
              <a:rPr lang="en-US" sz="2400" b="1" dirty="0">
                <a:latin typeface="Cambria" pitchFamily="18" charset="0"/>
              </a:rPr>
              <a:t>. For the battle </a:t>
            </a:r>
            <a:r>
              <a:rPr lang="en-US" sz="2400" b="1" dirty="0" smtClean="0">
                <a:latin typeface="Cambria" pitchFamily="18" charset="0"/>
              </a:rPr>
              <a:t>is </a:t>
            </a:r>
            <a:r>
              <a:rPr lang="en-US" sz="2400" b="1" dirty="0">
                <a:latin typeface="Cambria" pitchFamily="18" charset="0"/>
              </a:rPr>
              <a:t>the </a:t>
            </a:r>
            <a:r>
              <a:rPr lang="en-US" sz="2400" b="1" dirty="0" smtClean="0">
                <a:latin typeface="Cambria" pitchFamily="18" charset="0"/>
              </a:rPr>
              <a:t/>
            </a:r>
            <a:br>
              <a:rPr lang="en-US" sz="2400" b="1" dirty="0" smtClean="0">
                <a:latin typeface="Cambria" pitchFamily="18" charset="0"/>
              </a:rPr>
            </a:br>
            <a:r>
              <a:rPr lang="en-US" sz="2400" b="1" dirty="0" smtClean="0">
                <a:latin typeface="Cambria" pitchFamily="18" charset="0"/>
              </a:rPr>
              <a:t>LORD's</a:t>
            </a:r>
            <a:r>
              <a:rPr lang="en-US" sz="2400" b="1" dirty="0">
                <a:latin typeface="Cambria" pitchFamily="18" charset="0"/>
              </a:rPr>
              <a:t>, and </a:t>
            </a:r>
            <a:r>
              <a:rPr lang="en-US" sz="2400" b="1" dirty="0" smtClean="0">
                <a:latin typeface="Cambria" pitchFamily="18" charset="0"/>
              </a:rPr>
              <a:t>he </a:t>
            </a:r>
            <a:r>
              <a:rPr lang="en-US" sz="2400" b="1" dirty="0">
                <a:latin typeface="Cambria" pitchFamily="18" charset="0"/>
              </a:rPr>
              <a:t>will give you into </a:t>
            </a:r>
            <a:r>
              <a:rPr lang="en-US" sz="2400" b="1" dirty="0" smtClean="0">
                <a:latin typeface="Cambria" pitchFamily="18" charset="0"/>
              </a:rPr>
              <a:t/>
            </a:r>
            <a:br>
              <a:rPr lang="en-US" sz="2400" b="1" dirty="0" smtClean="0">
                <a:latin typeface="Cambria" pitchFamily="18" charset="0"/>
              </a:rPr>
            </a:br>
            <a:r>
              <a:rPr lang="en-US" sz="2400" b="1" dirty="0" smtClean="0">
                <a:latin typeface="Cambria" pitchFamily="18" charset="0"/>
              </a:rPr>
              <a:t>our </a:t>
            </a:r>
            <a:r>
              <a:rPr lang="en-US" sz="2400" b="1" dirty="0">
                <a:latin typeface="Cambria" pitchFamily="18" charset="0"/>
              </a:rPr>
              <a:t>hand."</a:t>
            </a:r>
          </a:p>
          <a:p>
            <a:endParaRPr lang="en-US" dirty="0"/>
          </a:p>
        </p:txBody>
      </p:sp>
    </p:spTree>
    <p:extLst>
      <p:ext uri="{BB962C8B-B14F-4D97-AF65-F5344CB8AC3E}">
        <p14:creationId xmlns:p14="http://schemas.microsoft.com/office/powerpoint/2010/main" xmlns="" val="144316474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4529320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98099096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Stone #1: Teach them to suffer well.</a:t>
            </a:r>
            <a:endParaRPr lang="en-US" dirty="0"/>
          </a:p>
        </p:txBody>
      </p:sp>
      <p:sp>
        <p:nvSpPr>
          <p:cNvPr id="3" name="Content Placeholder 2"/>
          <p:cNvSpPr>
            <a:spLocks noGrp="1"/>
          </p:cNvSpPr>
          <p:nvPr>
            <p:ph idx="1"/>
          </p:nvPr>
        </p:nvSpPr>
        <p:spPr/>
        <p:txBody>
          <a:bodyPr/>
          <a:lstStyle/>
          <a:p>
            <a:r>
              <a:rPr lang="en-US" dirty="0"/>
              <a:t>Life is </a:t>
            </a:r>
            <a:r>
              <a:rPr lang="en-US" dirty="0" smtClean="0"/>
              <a:t>hard.</a:t>
            </a:r>
            <a:endParaRPr lang="en-US" dirty="0"/>
          </a:p>
          <a:p>
            <a:r>
              <a:rPr lang="en-US" dirty="0" smtClean="0"/>
              <a:t>God </a:t>
            </a:r>
            <a:r>
              <a:rPr lang="en-US" dirty="0"/>
              <a:t>is </a:t>
            </a:r>
            <a:r>
              <a:rPr lang="en-US" dirty="0" smtClean="0"/>
              <a:t>good.</a:t>
            </a:r>
            <a:endParaRPr lang="en-US" dirty="0"/>
          </a:p>
          <a:p>
            <a:r>
              <a:rPr lang="en-US" dirty="0" smtClean="0"/>
              <a:t>Genesis </a:t>
            </a:r>
            <a:r>
              <a:rPr lang="en-US" dirty="0"/>
              <a:t>50:19–21</a:t>
            </a:r>
          </a:p>
        </p:txBody>
      </p:sp>
    </p:spTree>
    <p:extLst>
      <p:ext uri="{BB962C8B-B14F-4D97-AF65-F5344CB8AC3E}">
        <p14:creationId xmlns:p14="http://schemas.microsoft.com/office/powerpoint/2010/main" xmlns="" val="391054430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Stone #2: Teach them to work </a:t>
            </a:r>
            <a:br>
              <a:rPr lang="en-US" dirty="0" smtClean="0"/>
            </a:br>
            <a:r>
              <a:rPr lang="en-US" dirty="0" smtClean="0"/>
              <a:t>                     “unto the Lord.”</a:t>
            </a:r>
            <a:endParaRPr lang="en-US" dirty="0"/>
          </a:p>
        </p:txBody>
      </p:sp>
      <p:sp>
        <p:nvSpPr>
          <p:cNvPr id="3" name="Content Placeholder 2"/>
          <p:cNvSpPr>
            <a:spLocks noGrp="1"/>
          </p:cNvSpPr>
          <p:nvPr>
            <p:ph idx="1"/>
          </p:nvPr>
        </p:nvSpPr>
        <p:spPr/>
        <p:txBody>
          <a:bodyPr/>
          <a:lstStyle/>
          <a:p>
            <a:r>
              <a:rPr lang="en-US" dirty="0"/>
              <a:t>We were created to work. </a:t>
            </a:r>
          </a:p>
          <a:p>
            <a:pPr lvl="1"/>
            <a:r>
              <a:rPr lang="en-US" dirty="0" smtClean="0"/>
              <a:t>Genesis </a:t>
            </a:r>
            <a:r>
              <a:rPr lang="en-US" dirty="0"/>
              <a:t>2:15</a:t>
            </a:r>
          </a:p>
          <a:p>
            <a:r>
              <a:rPr lang="en-US" dirty="0" smtClean="0"/>
              <a:t>Colossians </a:t>
            </a:r>
            <a:r>
              <a:rPr lang="en-US" dirty="0"/>
              <a:t>3:23–24</a:t>
            </a:r>
          </a:p>
        </p:txBody>
      </p:sp>
    </p:spTree>
    <p:extLst>
      <p:ext uri="{BB962C8B-B14F-4D97-AF65-F5344CB8AC3E}">
        <p14:creationId xmlns:p14="http://schemas.microsoft.com/office/powerpoint/2010/main" xmlns="" val="416130032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Stone #3: Teach them to be </a:t>
            </a:r>
            <a:br>
              <a:rPr lang="en-US" dirty="0" smtClean="0"/>
            </a:br>
            <a:r>
              <a:rPr lang="en-US" dirty="0" smtClean="0"/>
              <a:t>                     good stewards.</a:t>
            </a:r>
            <a:endParaRPr lang="en-US" dirty="0"/>
          </a:p>
        </p:txBody>
      </p:sp>
      <p:sp>
        <p:nvSpPr>
          <p:cNvPr id="3" name="Content Placeholder 2"/>
          <p:cNvSpPr>
            <a:spLocks noGrp="1"/>
          </p:cNvSpPr>
          <p:nvPr>
            <p:ph idx="1"/>
          </p:nvPr>
        </p:nvSpPr>
        <p:spPr/>
        <p:txBody>
          <a:bodyPr/>
          <a:lstStyle/>
          <a:p>
            <a:r>
              <a:rPr lang="en-US" dirty="0"/>
              <a:t>Genesis 1:26–30</a:t>
            </a:r>
          </a:p>
          <a:p>
            <a:r>
              <a:rPr lang="en-US" dirty="0" smtClean="0"/>
              <a:t>Matthew </a:t>
            </a:r>
            <a:r>
              <a:rPr lang="en-US" dirty="0"/>
              <a:t>25:14–30</a:t>
            </a:r>
          </a:p>
        </p:txBody>
      </p:sp>
    </p:spTree>
    <p:extLst>
      <p:ext uri="{BB962C8B-B14F-4D97-AF65-F5344CB8AC3E}">
        <p14:creationId xmlns:p14="http://schemas.microsoft.com/office/powerpoint/2010/main" xmlns="" val="165538703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Stone #4: Teach them to make</a:t>
            </a:r>
            <a:br>
              <a:rPr lang="en-US" dirty="0" smtClean="0"/>
            </a:br>
            <a:r>
              <a:rPr lang="en-US" dirty="0" smtClean="0"/>
              <a:t>                     wise decisions.</a:t>
            </a:r>
            <a:endParaRPr lang="en-US" dirty="0"/>
          </a:p>
        </p:txBody>
      </p:sp>
      <p:sp>
        <p:nvSpPr>
          <p:cNvPr id="3" name="Content Placeholder 2"/>
          <p:cNvSpPr>
            <a:spLocks noGrp="1"/>
          </p:cNvSpPr>
          <p:nvPr>
            <p:ph idx="1"/>
          </p:nvPr>
        </p:nvSpPr>
        <p:spPr/>
        <p:txBody>
          <a:bodyPr/>
          <a:lstStyle/>
          <a:p>
            <a:r>
              <a:rPr lang="en-US" dirty="0"/>
              <a:t>Our children’s decisions will make them or break them. </a:t>
            </a:r>
          </a:p>
          <a:p>
            <a:r>
              <a:rPr lang="en-US" dirty="0" smtClean="0"/>
              <a:t>The </a:t>
            </a:r>
            <a:r>
              <a:rPr lang="en-US" dirty="0"/>
              <a:t>key is understanding </a:t>
            </a:r>
            <a:r>
              <a:rPr lang="en-US" dirty="0" smtClean="0"/>
              <a:t>holiness.</a:t>
            </a:r>
          </a:p>
          <a:p>
            <a:pPr lvl="1"/>
            <a:r>
              <a:rPr lang="en-US" dirty="0" smtClean="0"/>
              <a:t>1 </a:t>
            </a:r>
            <a:r>
              <a:rPr lang="en-US" dirty="0"/>
              <a:t>Peter </a:t>
            </a:r>
            <a:r>
              <a:rPr lang="en-US" dirty="0" smtClean="0"/>
              <a:t>1:14–16</a:t>
            </a:r>
            <a:endParaRPr lang="en-US" dirty="0"/>
          </a:p>
        </p:txBody>
      </p:sp>
    </p:spTree>
    <p:extLst>
      <p:ext uri="{BB962C8B-B14F-4D97-AF65-F5344CB8AC3E}">
        <p14:creationId xmlns:p14="http://schemas.microsoft.com/office/powerpoint/2010/main" xmlns="" val="333459354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Stone #5: Teach them to live by </a:t>
            </a:r>
            <a:br>
              <a:rPr lang="en-US" dirty="0" smtClean="0"/>
            </a:br>
            <a:r>
              <a:rPr lang="en-US" dirty="0" smtClean="0"/>
              <a:t>	            the grace of God.</a:t>
            </a:r>
            <a:endParaRPr lang="en-US" dirty="0"/>
          </a:p>
        </p:txBody>
      </p:sp>
      <p:sp>
        <p:nvSpPr>
          <p:cNvPr id="3" name="Content Placeholder 2"/>
          <p:cNvSpPr>
            <a:spLocks noGrp="1"/>
          </p:cNvSpPr>
          <p:nvPr>
            <p:ph idx="1"/>
          </p:nvPr>
        </p:nvSpPr>
        <p:spPr/>
        <p:txBody>
          <a:bodyPr/>
          <a:lstStyle/>
          <a:p>
            <a:r>
              <a:rPr lang="en-US" dirty="0"/>
              <a:t>Ephesians 2:8–10</a:t>
            </a:r>
          </a:p>
          <a:p>
            <a:r>
              <a:rPr lang="en-US" dirty="0" smtClean="0"/>
              <a:t>Our </a:t>
            </a:r>
            <a:r>
              <a:rPr lang="en-US" dirty="0"/>
              <a:t>children must live and depend on the grace of God.</a:t>
            </a:r>
          </a:p>
        </p:txBody>
      </p:sp>
    </p:spTree>
    <p:extLst>
      <p:ext uri="{BB962C8B-B14F-4D97-AF65-F5344CB8AC3E}">
        <p14:creationId xmlns:p14="http://schemas.microsoft.com/office/powerpoint/2010/main" xmlns="" val="156640006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247</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1 Samuel 17:40</vt:lpstr>
      <vt:lpstr>1 Samuel 17:45–47</vt:lpstr>
      <vt:lpstr>Slide 3</vt:lpstr>
      <vt:lpstr>Slide 4</vt:lpstr>
      <vt:lpstr>Stone #1: Teach them to suffer well.</vt:lpstr>
      <vt:lpstr>Stone #2: Teach them to work                       “unto the Lord.”</vt:lpstr>
      <vt:lpstr>Stone #3: Teach them to be                       good stewards.</vt:lpstr>
      <vt:lpstr>Stone #4: Teach them to make                      wise decisions.</vt:lpstr>
      <vt:lpstr>Stone #5: Teach them to live by               the grace of God.</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BoothRight</cp:lastModifiedBy>
  <cp:revision>3</cp:revision>
  <dcterms:created xsi:type="dcterms:W3CDTF">2012-10-07T11:41:19Z</dcterms:created>
  <dcterms:modified xsi:type="dcterms:W3CDTF">2012-10-07T14:46:55Z</dcterms:modified>
</cp:coreProperties>
</file>