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0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25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9/2/2012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91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89617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277177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81116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3688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39823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53747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27435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22430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6265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37172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10425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-1" y="0"/>
            <a:ext cx="91817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3253-9A26-4374-8A1D-04AC9FC4A2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4CCB-6119-4492-8978-269902FD05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02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27493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 Peter 5:1–3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9144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ambria" pitchFamily="18" charset="0"/>
              </a:rPr>
              <a:t>So I exhort the elders among you, as a fellow elder and a witness of the sufferings of Christ, as well as a partaker in the glory that is going to be revealed: shepherd the flock of God that is among you, exercising oversight, not under compulsion, but willingly, as God would have you; not for shameful gain, but eagerly; not domineering over those in your charge, but being examples to the flock. </a:t>
            </a:r>
          </a:p>
        </p:txBody>
      </p:sp>
    </p:spTree>
    <p:extLst>
      <p:ext uri="{BB962C8B-B14F-4D97-AF65-F5344CB8AC3E}">
        <p14:creationId xmlns:p14="http://schemas.microsoft.com/office/powerpoint/2010/main" xmlns="" val="86315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03493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326874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must lead the sheep.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23:2, 3</a:t>
            </a:r>
          </a:p>
          <a:p>
            <a:r>
              <a:rPr lang="en-US" dirty="0" smtClean="0"/>
              <a:t>John </a:t>
            </a:r>
            <a:r>
              <a:rPr lang="en-US" dirty="0"/>
              <a:t>10:3–4</a:t>
            </a:r>
          </a:p>
          <a:p>
            <a:r>
              <a:rPr lang="en-US" dirty="0" smtClean="0"/>
              <a:t>1 </a:t>
            </a:r>
            <a:r>
              <a:rPr lang="en-US" dirty="0"/>
              <a:t>Peter 5:1–3</a:t>
            </a:r>
          </a:p>
        </p:txBody>
      </p:sp>
    </p:spTree>
    <p:extLst>
      <p:ext uri="{BB962C8B-B14F-4D97-AF65-F5344CB8AC3E}">
        <p14:creationId xmlns:p14="http://schemas.microsoft.com/office/powerpoint/2010/main" xmlns="" val="255860743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must feed the sheep.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23:5</a:t>
            </a:r>
          </a:p>
          <a:p>
            <a:r>
              <a:rPr lang="en-US" dirty="0" smtClean="0"/>
              <a:t>Titus </a:t>
            </a:r>
            <a:r>
              <a:rPr lang="en-US" dirty="0"/>
              <a:t>1:9</a:t>
            </a:r>
          </a:p>
          <a:p>
            <a:r>
              <a:rPr lang="en-US" dirty="0" smtClean="0"/>
              <a:t>Acts </a:t>
            </a:r>
            <a:r>
              <a:rPr lang="en-US" dirty="0"/>
              <a:t>6:2–3</a:t>
            </a:r>
          </a:p>
        </p:txBody>
      </p:sp>
    </p:spTree>
    <p:extLst>
      <p:ext uri="{BB962C8B-B14F-4D97-AF65-F5344CB8AC3E}">
        <p14:creationId xmlns:p14="http://schemas.microsoft.com/office/powerpoint/2010/main" xmlns="" val="50144287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must protect the sheep.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23:4–5</a:t>
            </a:r>
          </a:p>
          <a:p>
            <a:r>
              <a:rPr lang="en-US" dirty="0" smtClean="0"/>
              <a:t>Acts </a:t>
            </a:r>
            <a:r>
              <a:rPr lang="en-US" dirty="0"/>
              <a:t>20:18–32</a:t>
            </a:r>
          </a:p>
          <a:p>
            <a:r>
              <a:rPr lang="en-US" dirty="0" smtClean="0"/>
              <a:t>1 </a:t>
            </a:r>
            <a:r>
              <a:rPr lang="en-US" dirty="0"/>
              <a:t>Corinthians 5:4–13</a:t>
            </a:r>
          </a:p>
        </p:txBody>
      </p:sp>
    </p:spTree>
    <p:extLst>
      <p:ext uri="{BB962C8B-B14F-4D97-AF65-F5344CB8AC3E}">
        <p14:creationId xmlns:p14="http://schemas.microsoft.com/office/powerpoint/2010/main" xmlns="" val="221856196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must restore the sheep.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9:36</a:t>
            </a:r>
          </a:p>
          <a:p>
            <a:r>
              <a:rPr lang="en-US" dirty="0" smtClean="0"/>
              <a:t>Luke </a:t>
            </a:r>
            <a:r>
              <a:rPr lang="en-US" dirty="0"/>
              <a:t>15:4–5</a:t>
            </a:r>
          </a:p>
          <a:p>
            <a:r>
              <a:rPr lang="en-US" dirty="0" smtClean="0"/>
              <a:t>Ezekiel </a:t>
            </a:r>
            <a:r>
              <a:rPr lang="en-US" dirty="0"/>
              <a:t>34:4</a:t>
            </a:r>
          </a:p>
        </p:txBody>
      </p:sp>
    </p:spTree>
    <p:extLst>
      <p:ext uri="{BB962C8B-B14F-4D97-AF65-F5344CB8AC3E}">
        <p14:creationId xmlns:p14="http://schemas.microsoft.com/office/powerpoint/2010/main" xmlns="" val="235044647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7663169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1 Peter 5:1–3</vt:lpstr>
      <vt:lpstr>Slide 2</vt:lpstr>
      <vt:lpstr>Slide 3</vt:lpstr>
      <vt:lpstr>They must lead the sheep.</vt:lpstr>
      <vt:lpstr>They must feed the sheep.</vt:lpstr>
      <vt:lpstr>They must protect the sheep.</vt:lpstr>
      <vt:lpstr>They must restore the sheep.</vt:lpstr>
      <vt:lpstr>Slide 8</vt:lpstr>
    </vt:vector>
  </TitlesOfParts>
  <Company>AQ2 Technologies,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BoothRight</cp:lastModifiedBy>
  <cp:revision>13</cp:revision>
  <dcterms:created xsi:type="dcterms:W3CDTF">2008-03-16T18:22:36Z</dcterms:created>
  <dcterms:modified xsi:type="dcterms:W3CDTF">2012-09-02T14:49:27Z</dcterms:modified>
</cp:coreProperties>
</file>