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64" autoAdjust="0"/>
  </p:normalViewPr>
  <p:slideViewPr>
    <p:cSldViewPr>
      <p:cViewPr varScale="1">
        <p:scale>
          <a:sx n="81" d="100"/>
          <a:sy n="81" d="100"/>
        </p:scale>
        <p:origin x="-10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A323E-21BB-4D67-8D27-3621648F9A66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33897-C4E5-4DF3-B00F-FD49B944F0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734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4305-98EE-4ACB-B1E9-1B4DA6A66574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0FBD-CE1F-433E-B007-0E5EF4B6F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49721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4305-98EE-4ACB-B1E9-1B4DA6A66574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0FBD-CE1F-433E-B007-0E5EF4B6F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852304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4305-98EE-4ACB-B1E9-1B4DA6A66574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0FBD-CE1F-433E-B007-0E5EF4B6F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680716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4305-98EE-4ACB-B1E9-1B4DA6A66574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0FBD-CE1F-433E-B007-0E5EF4B6F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70779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4305-98EE-4ACB-B1E9-1B4DA6A66574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0FBD-CE1F-433E-B007-0E5EF4B6F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4367982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4305-98EE-4ACB-B1E9-1B4DA6A66574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0FBD-CE1F-433E-B007-0E5EF4B6F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136071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4305-98EE-4ACB-B1E9-1B4DA6A66574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0FBD-CE1F-433E-B007-0E5EF4B6F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553151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4305-98EE-4ACB-B1E9-1B4DA6A66574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0FBD-CE1F-433E-B007-0E5EF4B6F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081835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4305-98EE-4ACB-B1E9-1B4DA6A66574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0FBD-CE1F-433E-B007-0E5EF4B6F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6977264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4305-98EE-4ACB-B1E9-1B4DA6A66574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0FBD-CE1F-433E-B007-0E5EF4B6F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962393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24305-98EE-4ACB-B1E9-1B4DA6A66574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0FBD-CE1F-433E-B007-0E5EF4B6F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61159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24305-98EE-4ACB-B1E9-1B4DA6A66574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C0FBD-CE1F-433E-B007-0E5EF4B6FD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9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2761" y="1371600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Romans 7:24–25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8961" y="2209800"/>
            <a:ext cx="815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/>
              <a:t>24</a:t>
            </a:r>
            <a:r>
              <a:rPr lang="en-US" sz="2800" b="1" dirty="0" smtClean="0"/>
              <a:t>Wretched </a:t>
            </a:r>
            <a:r>
              <a:rPr lang="en-US" sz="2800" b="1" dirty="0"/>
              <a:t>man that I am! Who will deliver me from this body of death?  </a:t>
            </a:r>
            <a:r>
              <a:rPr lang="en-US" sz="2800" b="1" baseline="30000" dirty="0" smtClean="0"/>
              <a:t>25</a:t>
            </a:r>
            <a:r>
              <a:rPr lang="en-US" sz="2800" b="1" dirty="0" smtClean="0"/>
              <a:t>Thanks </a:t>
            </a:r>
            <a:r>
              <a:rPr lang="en-US" sz="2800" b="1" dirty="0"/>
              <a:t>be to God through Jesus Christ our Lord! So then, I myself serve the law of God with my mind, but with my flesh I serve the law of sin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8771962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75933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photos-b.xx.fbcdn.net/hphotos-snc7/574555_10151173476570569_1542970587_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" y="609600"/>
            <a:ext cx="9211731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52604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16717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must admit we are sick.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Romans 3:23; 6:23</a:t>
            </a:r>
          </a:p>
          <a:p>
            <a:r>
              <a:rPr lang="de-DE" dirty="0" smtClean="0"/>
              <a:t>Isaiah </a:t>
            </a:r>
            <a:r>
              <a:rPr lang="de-DE" dirty="0"/>
              <a:t>1:5–6; 2 Peter 2:20–22</a:t>
            </a:r>
          </a:p>
          <a:p>
            <a:r>
              <a:rPr lang="en-US" dirty="0" smtClean="0"/>
              <a:t>Why </a:t>
            </a:r>
            <a:r>
              <a:rPr lang="en-US" dirty="0"/>
              <a:t>are we so concerned with our physical health and not our spiritual? </a:t>
            </a:r>
            <a:endParaRPr lang="en-US" dirty="0" smtClean="0"/>
          </a:p>
          <a:p>
            <a:pPr lvl="1"/>
            <a:r>
              <a:rPr lang="en-US" dirty="0" smtClean="0"/>
              <a:t>3 </a:t>
            </a:r>
            <a:r>
              <a:rPr lang="en-US" dirty="0"/>
              <a:t>John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97205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need to make an appointment with the Physician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Matthew 9:9–13</a:t>
            </a:r>
          </a:p>
          <a:p>
            <a:r>
              <a:rPr lang="en-US" dirty="0" smtClean="0"/>
              <a:t>He understands our sickness.</a:t>
            </a:r>
          </a:p>
          <a:p>
            <a:r>
              <a:rPr lang="en-US" dirty="0" smtClean="0"/>
              <a:t>His diagnosis is never wrong.</a:t>
            </a:r>
          </a:p>
          <a:p>
            <a:r>
              <a:rPr lang="en-US" dirty="0" smtClean="0"/>
              <a:t>He knows the treatment.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24154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must follow up with </a:t>
            </a:r>
            <a:br>
              <a:rPr lang="en-US" dirty="0" smtClean="0"/>
            </a:br>
            <a:r>
              <a:rPr lang="en-US" dirty="0" smtClean="0"/>
              <a:t>spiritual therapy.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Study and meditate on spiritual things.</a:t>
            </a:r>
          </a:p>
          <a:p>
            <a:r>
              <a:rPr lang="en-US" dirty="0" smtClean="0"/>
              <a:t>Participate in “group therapy.”</a:t>
            </a:r>
          </a:p>
          <a:p>
            <a:r>
              <a:rPr lang="en-US" dirty="0" smtClean="0"/>
              <a:t>Allow the Lord to keep working on your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08633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629181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142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Romans 7:24–25</vt:lpstr>
      <vt:lpstr>Slide 2</vt:lpstr>
      <vt:lpstr>Slide 3</vt:lpstr>
      <vt:lpstr>Slide 4</vt:lpstr>
      <vt:lpstr>We must admit we are sick.</vt:lpstr>
      <vt:lpstr>We need to make an appointment with the Physician</vt:lpstr>
      <vt:lpstr>We must follow up with  spiritual therapy.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7:24–25</dc:title>
  <dc:creator>Owner</dc:creator>
  <cp:lastModifiedBy>BoothRight</cp:lastModifiedBy>
  <cp:revision>2</cp:revision>
  <dcterms:created xsi:type="dcterms:W3CDTF">2012-08-19T13:16:16Z</dcterms:created>
  <dcterms:modified xsi:type="dcterms:W3CDTF">2012-08-19T17:13:35Z</dcterms:modified>
</cp:coreProperties>
</file>