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7" r:id="rId8"/>
    <p:sldId id="259" r:id="rId9"/>
    <p:sldId id="261" r:id="rId10"/>
    <p:sldId id="262" r:id="rId11"/>
    <p:sldId id="26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17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1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49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07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07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05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63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24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88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6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11DE-264E-4E47-B7CC-500FDE4539D6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A8E5-CB01-4381-85DC-708F56B91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6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</a:t>
            </a:r>
            <a:r>
              <a:rPr lang="en-US" dirty="0" smtClean="0"/>
              <a:t>26:20–23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20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For lack of wood the fire goes out, and where there is no whisperer, quarreling ceases.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21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As charcoal to hot embers and wood to fire, so is a quarrelsome man for kindling strife.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22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The words of a whisperer are like delicious morsels; they go down into the inner parts of the body.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23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Like the glaze covering an earthen vessel are fervent lips with an evil heart.</a:t>
            </a:r>
            <a:endParaRPr lang="en-US" sz="32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Put down the microscope and the magnifying glass. </a:t>
            </a:r>
          </a:p>
          <a:p>
            <a:r>
              <a:rPr lang="en-US" dirty="0" smtClean="0"/>
              <a:t>When you “just can’t wait to tell” somebody, the you shouldn’t tell anybody.</a:t>
            </a:r>
          </a:p>
          <a:p>
            <a:r>
              <a:rPr lang="en-US" dirty="0" smtClean="0"/>
              <a:t>Stop listening.</a:t>
            </a:r>
          </a:p>
          <a:p>
            <a:r>
              <a:rPr lang="en-US" dirty="0" smtClean="0"/>
              <a:t>Don’t talk about people, talk to people. </a:t>
            </a:r>
          </a:p>
          <a:p>
            <a:r>
              <a:rPr lang="en-US" dirty="0" smtClean="0"/>
              <a:t>Honor your brother.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2529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8393"/>
            <a:ext cx="5105400" cy="67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90456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11785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820719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60589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-1"/>
            <a:ext cx="4724400" cy="687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81726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0"/>
            <a:ext cx="5943600" cy="687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28285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0"/>
            <a:ext cx="5181600" cy="689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78111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961504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whispering?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16:28; 18:8; 26:20–23</a:t>
            </a:r>
          </a:p>
          <a:p>
            <a:r>
              <a:rPr lang="en-US" dirty="0" smtClean="0"/>
              <a:t>Three areas of concern: </a:t>
            </a:r>
          </a:p>
          <a:p>
            <a:pPr lvl="1"/>
            <a:r>
              <a:rPr lang="en-US" dirty="0" smtClean="0"/>
              <a:t>Busybody</a:t>
            </a:r>
          </a:p>
          <a:p>
            <a:pPr lvl="1"/>
            <a:r>
              <a:rPr lang="en-US" dirty="0" smtClean="0"/>
              <a:t>Gossip</a:t>
            </a:r>
          </a:p>
          <a:p>
            <a:pPr lvl="1"/>
            <a:r>
              <a:rPr lang="en-US" dirty="0" smtClean="0"/>
              <a:t>Slander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76285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divisive and disorderly.</a:t>
            </a:r>
          </a:p>
          <a:p>
            <a:pPr lvl="1"/>
            <a:r>
              <a:rPr lang="en-US" dirty="0" smtClean="0"/>
              <a:t>2 Thessalonians 3:10–12, 14</a:t>
            </a:r>
          </a:p>
          <a:p>
            <a:r>
              <a:rPr lang="en-US" dirty="0" smtClean="0"/>
              <a:t>It is a sin worthy of death. </a:t>
            </a:r>
          </a:p>
          <a:p>
            <a:pPr lvl="1"/>
            <a:r>
              <a:rPr lang="en-US" dirty="0" smtClean="0"/>
              <a:t>Romans 1:28–32</a:t>
            </a:r>
          </a:p>
          <a:p>
            <a:r>
              <a:rPr lang="en-US" dirty="0" smtClean="0"/>
              <a:t>It simply shouldn’t be said. </a:t>
            </a:r>
            <a:endParaRPr lang="en-US" dirty="0"/>
          </a:p>
          <a:p>
            <a:pPr lvl="1"/>
            <a:r>
              <a:rPr lang="en-US" dirty="0" smtClean="0"/>
              <a:t>1 Timothy 5:13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7497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175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Proverbs 26:20–23</vt:lpstr>
      <vt:lpstr>Slide 2</vt:lpstr>
      <vt:lpstr>Slide 3</vt:lpstr>
      <vt:lpstr>Slide 4</vt:lpstr>
      <vt:lpstr>Slide 5</vt:lpstr>
      <vt:lpstr>Slide 6</vt:lpstr>
      <vt:lpstr>Slide 7</vt:lpstr>
      <vt:lpstr>What is whispering?</vt:lpstr>
      <vt:lpstr>What’s the big deal?</vt:lpstr>
      <vt:lpstr>How do we stop?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26:20–23</dc:title>
  <dc:creator>Owner</dc:creator>
  <cp:lastModifiedBy>BoothRight</cp:lastModifiedBy>
  <cp:revision>4</cp:revision>
  <dcterms:created xsi:type="dcterms:W3CDTF">2011-08-21T00:45:58Z</dcterms:created>
  <dcterms:modified xsi:type="dcterms:W3CDTF">2011-08-21T23:59:36Z</dcterms:modified>
</cp:coreProperties>
</file>