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</p:sldMasterIdLst>
  <p:sldIdLst>
    <p:sldId id="256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2B3535"/>
    <a:srgbClr val="B6C4C4"/>
    <a:srgbClr val="678D9A"/>
    <a:srgbClr val="83B08F"/>
    <a:srgbClr val="C6AD84"/>
    <a:srgbClr val="678792"/>
    <a:srgbClr val="C0C0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33" autoAdjust="0"/>
    <p:restoredTop sz="94670" autoAdjust="0"/>
  </p:normalViewPr>
  <p:slideViewPr>
    <p:cSldViewPr>
      <p:cViewPr varScale="1">
        <p:scale>
          <a:sx n="114" d="100"/>
          <a:sy n="114" d="100"/>
        </p:scale>
        <p:origin x="-3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8" name="Picture 106" descr="PPP_SBUSC_TLE_On_Bullseye_Blue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295400"/>
            <a:ext cx="5943600" cy="9144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286000"/>
            <a:ext cx="5943600" cy="838200"/>
          </a:xfrm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117" name="Rectangle 4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118" name="Rectangle 4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119" name="Rectangle 4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075D45C-A907-4964-89C1-7DB11AF162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EF38B4-1838-4777-A5B2-0319EA4D61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28600"/>
            <a:ext cx="21717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3627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D22CA9-AB15-4EAB-8CB8-150CECB78F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3778" name="Picture 2" descr="PPP_SSPOR_TLE_Race_Winner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377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81000" y="165100"/>
            <a:ext cx="8382000" cy="901700"/>
          </a:xfrm>
        </p:spPr>
        <p:txBody>
          <a:bodyPr/>
          <a:lstStyle>
            <a:lvl1pPr algn="ctr">
              <a:defRPr sz="37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378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143000"/>
            <a:ext cx="8382000" cy="533400"/>
          </a:xfrm>
        </p:spPr>
        <p:txBody>
          <a:bodyPr/>
          <a:lstStyle>
            <a:lvl1pPr marL="0" indent="0" algn="ctr">
              <a:buFontTx/>
              <a:buNone/>
              <a:defRPr sz="21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3781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0" y="6692900"/>
            <a:ext cx="1905000" cy="165100"/>
          </a:xfr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203782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92900"/>
            <a:ext cx="2895600" cy="165100"/>
          </a:xfrm>
        </p:spPr>
        <p:txBody>
          <a:bodyPr/>
          <a:lstStyle>
            <a:lvl1pPr>
              <a:defRPr sz="11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203783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692900"/>
            <a:ext cx="1905000" cy="165100"/>
          </a:xfrm>
        </p:spPr>
        <p:txBody>
          <a:bodyPr/>
          <a:lstStyle>
            <a:lvl1pPr>
              <a:defRPr sz="1100"/>
            </a:lvl1pPr>
          </a:lstStyle>
          <a:p>
            <a:fld id="{8A36D97E-DE85-48AF-9518-255C12589C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FE3F5D-2939-4F8D-A1AE-A8EDFC2052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327375-60A0-4DC7-B7E8-3CA900F3FA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1529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752600"/>
            <a:ext cx="41529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23A784-4F80-4A65-9352-019A1A902E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04E5F0-E8DF-4E86-BA40-7CF3BDD625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31459-67CA-424F-B6C7-69894EC860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AC3F91-AD09-48DF-882A-AD0008EE5F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175BAC-85F7-494C-B694-70EFBBF846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A30F0F-C5DF-40C8-BD9A-46A9EEA9BC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C6C309-E16E-4B73-A82A-E058DA2E2C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E52B55-C08A-438D-AD5B-DCBE4F460E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6713" y="119063"/>
            <a:ext cx="2198687" cy="6357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9063" y="119063"/>
            <a:ext cx="6445250" cy="6357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0A6D00-D761-4EB9-9193-5DC8B9BE7E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50B578-2333-4B53-965A-11A856A763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524000"/>
            <a:ext cx="4257675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8675" y="1524000"/>
            <a:ext cx="4259263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0F4C90-DA85-455F-AAA7-4D6996CE96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E90916-1AE7-48B5-8314-7810A79865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DDC87D-64DE-4178-B4B8-4CFD7E48BB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99BF5D-904F-4AA9-9DA8-A3F47BED11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5A5E4-78F0-439B-A291-F4EAD59E53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A561AB-57B5-4733-B00E-6A2238A6F5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2" name="Picture 178" descr="PPP_SBUSC_PRT_On_Bullseye_Blue"/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868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524000"/>
            <a:ext cx="8669338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64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/>
          </a:p>
        </p:txBody>
      </p:sp>
      <p:sp>
        <p:nvSpPr>
          <p:cNvPr id="1065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92875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/>
          </a:p>
        </p:txBody>
      </p:sp>
      <p:sp>
        <p:nvSpPr>
          <p:cNvPr id="1066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64338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79EA0246-7003-4545-8D2A-28BB1DC275D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754" name="Picture 2" descr="PPP_SSPOR_TXT_Race_Winner"/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275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19063" y="119063"/>
            <a:ext cx="6053137" cy="140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275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2600"/>
            <a:ext cx="8458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275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6525" y="6624638"/>
            <a:ext cx="190500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20275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00400" y="6624638"/>
            <a:ext cx="2894013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ctr">
              <a:defRPr sz="900"/>
            </a:lvl1pPr>
          </a:lstStyle>
          <a:p>
            <a:endParaRPr lang="en-US"/>
          </a:p>
        </p:txBody>
      </p:sp>
      <p:sp>
        <p:nvSpPr>
          <p:cNvPr id="20275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624638"/>
            <a:ext cx="190500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fld id="{F7C36C12-7B00-4461-90E4-88DA765196A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 spd="med">
    <p:wedge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3581400" cy="609600"/>
          </a:xfrm>
          <a:noFill/>
          <a:ln/>
        </p:spPr>
        <p:txBody>
          <a:bodyPr anchorCtr="1"/>
          <a:lstStyle/>
          <a:p>
            <a:r>
              <a:rPr lang="en-US" b="1"/>
              <a:t>Feb 28 – March 3, 2010</a:t>
            </a:r>
          </a:p>
        </p:txBody>
      </p:sp>
      <p:sp>
        <p:nvSpPr>
          <p:cNvPr id="192518" name="WordArt 6"/>
          <p:cNvSpPr>
            <a:spLocks noChangeArrowheads="1" noChangeShapeType="1" noTextEdit="1"/>
          </p:cNvSpPr>
          <p:nvPr/>
        </p:nvSpPr>
        <p:spPr bwMode="auto">
          <a:xfrm>
            <a:off x="228600" y="609600"/>
            <a:ext cx="5791200" cy="1735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DDDDDD"/>
                </a:solidFill>
                <a:effectLst>
                  <a:outerShdw dist="35921" dir="2700000" algn="ctr" rotWithShape="0">
                    <a:srgbClr val="000000"/>
                  </a:outerShdw>
                </a:effectLst>
                <a:latin typeface="Impact"/>
              </a:rPr>
              <a:t>Getting on Target</a:t>
            </a:r>
          </a:p>
        </p:txBody>
      </p:sp>
      <p:sp>
        <p:nvSpPr>
          <p:cNvPr id="192519" name="Rectangle 7"/>
          <p:cNvSpPr>
            <a:spLocks noChangeArrowheads="1"/>
          </p:cNvSpPr>
          <p:nvPr/>
        </p:nvSpPr>
        <p:spPr bwMode="auto">
          <a:xfrm>
            <a:off x="381000" y="2466975"/>
            <a:ext cx="49530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>
            <a:spAutoFit/>
          </a:bodyPr>
          <a:lstStyle/>
          <a:p>
            <a:pPr algn="ctr"/>
            <a:r>
              <a:rPr lang="en-US" sz="3600" b="1" i="1">
                <a:solidFill>
                  <a:srgbClr val="C0C0C0"/>
                </a:solidFill>
              </a:rPr>
              <a:t>Helping us center </a:t>
            </a:r>
            <a:br>
              <a:rPr lang="en-US" sz="3600" b="1" i="1">
                <a:solidFill>
                  <a:srgbClr val="C0C0C0"/>
                </a:solidFill>
              </a:rPr>
            </a:br>
            <a:r>
              <a:rPr lang="en-US" sz="3600" b="1" i="1">
                <a:solidFill>
                  <a:srgbClr val="C0C0C0"/>
                </a:solidFill>
              </a:rPr>
              <a:t>on following Christ</a:t>
            </a:r>
            <a:br>
              <a:rPr lang="en-US" sz="3600" b="1" i="1">
                <a:solidFill>
                  <a:srgbClr val="C0C0C0"/>
                </a:solidFill>
              </a:rPr>
            </a:br>
            <a:endParaRPr lang="en-US" sz="3600" b="1" i="1">
              <a:solidFill>
                <a:srgbClr val="C0C0C0"/>
              </a:solidFill>
            </a:endParaRPr>
          </a:p>
        </p:txBody>
      </p:sp>
      <p:pic>
        <p:nvPicPr>
          <p:cNvPr id="192520" name="Picture 8" descr="east%20shelby%20logo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43000" y="5867400"/>
            <a:ext cx="1905000" cy="7667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>
                <a:latin typeface="Impact" pitchFamily="34" charset="0"/>
              </a:rPr>
              <a:t>Getting Ready to Be Pure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/>
              <a:t>Learning from the Great Baby Race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48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4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2" grpId="0"/>
      <p:bldP spid="20480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>
                <a:latin typeface="Impact" pitchFamily="34" charset="0"/>
              </a:rPr>
              <a:t>The Great Baby Race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458200" cy="4495800"/>
          </a:xfrm>
        </p:spPr>
        <p:txBody>
          <a:bodyPr/>
          <a:lstStyle/>
          <a:p>
            <a:pPr marL="0" indent="0" algn="ctr">
              <a:lnSpc>
                <a:spcPct val="125000"/>
              </a:lnSpc>
              <a:spcBef>
                <a:spcPct val="50000"/>
              </a:spcBef>
              <a:buClr>
                <a:srgbClr val="000099"/>
              </a:buClr>
              <a:buFont typeface="Wingdings" pitchFamily="2" charset="2"/>
              <a:buNone/>
            </a:pPr>
            <a:r>
              <a:rPr lang="en-US" sz="6400" b="1" i="1">
                <a:solidFill>
                  <a:srgbClr val="073070"/>
                </a:solidFill>
              </a:rPr>
              <a:t>God’s plan is best: one man for one woman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>
                <a:latin typeface="Impact" pitchFamily="34" charset="0"/>
              </a:rPr>
              <a:t>The Great Baby Race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8763000" cy="4495800"/>
          </a:xfrm>
        </p:spPr>
        <p:txBody>
          <a:bodyPr/>
          <a:lstStyle/>
          <a:p>
            <a:pPr marL="0" indent="0" algn="ctr">
              <a:lnSpc>
                <a:spcPct val="125000"/>
              </a:lnSpc>
              <a:spcBef>
                <a:spcPct val="50000"/>
              </a:spcBef>
              <a:buClr>
                <a:srgbClr val="000099"/>
              </a:buClr>
              <a:buFont typeface="Wingdings" pitchFamily="2" charset="2"/>
              <a:buNone/>
            </a:pPr>
            <a:r>
              <a:rPr lang="en-US" sz="6400" b="1" i="1">
                <a:solidFill>
                  <a:srgbClr val="073070"/>
                </a:solidFill>
              </a:rPr>
              <a:t>Sex does</a:t>
            </a:r>
            <a:br>
              <a:rPr lang="en-US" sz="6400" b="1" i="1">
                <a:solidFill>
                  <a:srgbClr val="073070"/>
                </a:solidFill>
              </a:rPr>
            </a:br>
            <a:r>
              <a:rPr lang="en-US" sz="6400" b="1" i="1">
                <a:solidFill>
                  <a:srgbClr val="073070"/>
                </a:solidFill>
              </a:rPr>
              <a:t>not equal</a:t>
            </a:r>
            <a:br>
              <a:rPr lang="en-US" sz="6400" b="1" i="1">
                <a:solidFill>
                  <a:srgbClr val="073070"/>
                </a:solidFill>
              </a:rPr>
            </a:br>
            <a:r>
              <a:rPr lang="en-US" sz="6400" b="1" i="1">
                <a:solidFill>
                  <a:srgbClr val="073070"/>
                </a:solidFill>
              </a:rPr>
              <a:t>love.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>
                <a:latin typeface="Impact" pitchFamily="34" charset="0"/>
              </a:rPr>
              <a:t>The Great Baby Race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458200" cy="4495800"/>
          </a:xfrm>
        </p:spPr>
        <p:txBody>
          <a:bodyPr/>
          <a:lstStyle/>
          <a:p>
            <a:pPr marL="0" indent="0" algn="ctr">
              <a:lnSpc>
                <a:spcPct val="125000"/>
              </a:lnSpc>
              <a:spcBef>
                <a:spcPct val="50000"/>
              </a:spcBef>
              <a:buClr>
                <a:srgbClr val="000099"/>
              </a:buClr>
              <a:buFont typeface="Wingdings" pitchFamily="2" charset="2"/>
              <a:buNone/>
            </a:pPr>
            <a:r>
              <a:rPr lang="en-US" sz="6400" b="1" i="1">
                <a:solidFill>
                  <a:srgbClr val="073070"/>
                </a:solidFill>
              </a:rPr>
              <a:t>Children don’t</a:t>
            </a:r>
            <a:br>
              <a:rPr lang="en-US" sz="6400" b="1" i="1">
                <a:solidFill>
                  <a:srgbClr val="073070"/>
                </a:solidFill>
              </a:rPr>
            </a:br>
            <a:r>
              <a:rPr lang="en-US" sz="6400" b="1" i="1">
                <a:solidFill>
                  <a:srgbClr val="073070"/>
                </a:solidFill>
              </a:rPr>
              <a:t>solve marriage</a:t>
            </a:r>
            <a:br>
              <a:rPr lang="en-US" sz="6400" b="1" i="1">
                <a:solidFill>
                  <a:srgbClr val="073070"/>
                </a:solidFill>
              </a:rPr>
            </a:br>
            <a:r>
              <a:rPr lang="en-US" sz="6400" b="1" i="1">
                <a:solidFill>
                  <a:srgbClr val="073070"/>
                </a:solidFill>
              </a:rPr>
              <a:t>problems.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ChangeArrowheads="1"/>
          </p:cNvSpPr>
          <p:nvPr/>
        </p:nvSpPr>
        <p:spPr bwMode="auto">
          <a:xfrm>
            <a:off x="0" y="0"/>
            <a:ext cx="6324600" cy="1676400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>
                <a:solidFill>
                  <a:srgbClr val="073070"/>
                </a:solidFill>
                <a:latin typeface="Impact" pitchFamily="34" charset="0"/>
              </a:rPr>
              <a:t>The Great Baby Race</a:t>
            </a:r>
          </a:p>
        </p:txBody>
      </p:sp>
      <p:sp>
        <p:nvSpPr>
          <p:cNvPr id="208900" name="Rectangle 4"/>
          <p:cNvSpPr>
            <a:spLocks noChangeArrowheads="1"/>
          </p:cNvSpPr>
          <p:nvPr/>
        </p:nvSpPr>
        <p:spPr bwMode="auto">
          <a:xfrm>
            <a:off x="0" y="1600200"/>
            <a:ext cx="9144000" cy="5257800"/>
          </a:xfrm>
          <a:prstGeom prst="rect">
            <a:avLst/>
          </a:prstGeom>
          <a:solidFill>
            <a:srgbClr val="07307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9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5000"/>
              </a:lnSpc>
              <a:spcBef>
                <a:spcPct val="50000"/>
              </a:spcBef>
              <a:buClr>
                <a:schemeClr val="tx1"/>
              </a:buClr>
              <a:buSzPct val="45000"/>
              <a:buFont typeface="Wingdings" pitchFamily="2" charset="2"/>
              <a:buChar char="v"/>
            </a:pPr>
            <a:r>
              <a:rPr lang="en-US" sz="4200" b="1" i="1">
                <a:solidFill>
                  <a:srgbClr val="F8F8F8"/>
                </a:solidFill>
              </a:rPr>
              <a:t>God’s plan is best: one man for one woman</a:t>
            </a:r>
          </a:p>
          <a:p>
            <a:pPr>
              <a:lnSpc>
                <a:spcPct val="125000"/>
              </a:lnSpc>
              <a:spcBef>
                <a:spcPct val="50000"/>
              </a:spcBef>
              <a:buClr>
                <a:schemeClr val="tx1"/>
              </a:buClr>
              <a:buSzPct val="45000"/>
              <a:buFont typeface="Wingdings" pitchFamily="2" charset="2"/>
              <a:buChar char="v"/>
            </a:pPr>
            <a:r>
              <a:rPr lang="en-US" sz="4200" b="1" i="1">
                <a:solidFill>
                  <a:srgbClr val="F8F8F8"/>
                </a:solidFill>
              </a:rPr>
              <a:t>Sex does not equal love</a:t>
            </a:r>
          </a:p>
          <a:p>
            <a:pPr>
              <a:lnSpc>
                <a:spcPct val="125000"/>
              </a:lnSpc>
              <a:spcBef>
                <a:spcPct val="50000"/>
              </a:spcBef>
              <a:buClr>
                <a:schemeClr val="tx1"/>
              </a:buClr>
              <a:buSzPct val="45000"/>
              <a:buFont typeface="Wingdings" pitchFamily="2" charset="2"/>
              <a:buChar char="v"/>
            </a:pPr>
            <a:r>
              <a:rPr lang="en-US" sz="4200" b="1" i="1">
                <a:solidFill>
                  <a:srgbClr val="F8F8F8"/>
                </a:solidFill>
              </a:rPr>
              <a:t>Children don’t solve marriage problems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8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8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8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89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89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89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89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89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89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PP_SBUSC_PRT_On_Bullseye_Blue">
  <a:themeElements>
    <a:clrScheme name="PPP_SBUSC_PRT_On_Bullseye_Blue 16">
      <a:dk1>
        <a:srgbClr val="000000"/>
      </a:dk1>
      <a:lt1>
        <a:srgbClr val="B2B2B2"/>
      </a:lt1>
      <a:dk2>
        <a:srgbClr val="FFFFFF"/>
      </a:dk2>
      <a:lt2>
        <a:srgbClr val="B2B2B2"/>
      </a:lt2>
      <a:accent1>
        <a:srgbClr val="BBE0E3"/>
      </a:accent1>
      <a:accent2>
        <a:srgbClr val="333399"/>
      </a:accent2>
      <a:accent3>
        <a:srgbClr val="D5D5D5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PP_SBUSC_PRT_On_Bullseye_Blu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PP_SBUSC_PRT_On_Bullseye_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C_PRT_On_Bullseye_Blu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C_PRT_On_Bullseye_Blu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C_PRT_On_Bullseye_Blu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C_PRT_On_Bullseye_Blu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C_PRT_On_Bullseye_Blu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C_PRT_On_Bullseye_Blu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C_PRT_On_Bullseye_Blu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C_PRT_On_Bullseye_Blu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C_PRT_On_Bullseye_Blu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C_PRT_On_Bullseye_Blu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C_PRT_On_Bullseye_Blu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C_PRT_On_Bullseye_Blue 13">
        <a:dk1>
          <a:srgbClr val="000000"/>
        </a:dk1>
        <a:lt1>
          <a:srgbClr val="FFFFFF"/>
        </a:lt1>
        <a:dk2>
          <a:srgbClr val="660033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C_PRT_On_Bullseye_Blue 14">
        <a:dk1>
          <a:srgbClr val="000000"/>
        </a:dk1>
        <a:lt1>
          <a:srgbClr val="FFFFFF"/>
        </a:lt1>
        <a:dk2>
          <a:srgbClr val="8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C_PRT_On_Bullseye_Blue 15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C_PRT_On_Bullseye_Blue 16">
        <a:dk1>
          <a:srgbClr val="000000"/>
        </a:dk1>
        <a:lt1>
          <a:srgbClr val="B2B2B2"/>
        </a:lt1>
        <a:dk2>
          <a:srgbClr val="FFFFFF"/>
        </a:dk2>
        <a:lt2>
          <a:srgbClr val="B2B2B2"/>
        </a:lt2>
        <a:accent1>
          <a:srgbClr val="BBE0E3"/>
        </a:accent1>
        <a:accent2>
          <a:srgbClr val="333399"/>
        </a:accent2>
        <a:accent3>
          <a:srgbClr val="D5D5D5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PP_SARCH_TXT_Building_03_Gray">
  <a:themeElements>
    <a:clrScheme name="">
      <a:dk1>
        <a:srgbClr val="000000"/>
      </a:dk1>
      <a:lt1>
        <a:srgbClr val="C0C0C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CDCDC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PP_SARCH_TXT_Building_03_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PP_SARCH_TXT_Building_03_Gra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ARCH_TXT_Building_03_Gra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ARCH_TXT_Building_03_Gra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ARCH_TXT_Building_03_Gra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ARCH_TXT_Building_03_Gra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ARCH_TXT_Building_03_Gra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ARCH_TXT_Building_03_Gra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PPP_SBUSC_PRT_On_Bullseye_Blue</Template>
  <TotalTime>37</TotalTime>
  <Words>74</Words>
  <Application>Microsoft Office PowerPoint</Application>
  <PresentationFormat>On-screen Show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PPP_SBUSC_PRT_On_Bullseye_Blue</vt:lpstr>
      <vt:lpstr>PPP_SARCH_TXT_Building_03_Gray</vt:lpstr>
      <vt:lpstr>Slide 1</vt:lpstr>
      <vt:lpstr>Getting Ready to Be Pure</vt:lpstr>
      <vt:lpstr>The Great Baby Race</vt:lpstr>
      <vt:lpstr>The Great Baby Race</vt:lpstr>
      <vt:lpstr>The Great Baby Race</vt:lpstr>
      <vt:lpstr>The Great Baby Race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 Roberts</dc:creator>
  <cp:lastModifiedBy>Farkleberry</cp:lastModifiedBy>
  <cp:revision>2</cp:revision>
  <dcterms:created xsi:type="dcterms:W3CDTF">2010-02-24T22:37:45Z</dcterms:created>
  <dcterms:modified xsi:type="dcterms:W3CDTF">2010-04-26T13:19:40Z</dcterms:modified>
</cp:coreProperties>
</file>